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6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92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4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91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08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14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8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922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77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44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26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834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5E2AA-10D7-4A55-91B2-F12C0CFA6A14}" type="datetimeFigureOut">
              <a:rPr lang="zh-TW" altLang="en-US" smtClean="0"/>
              <a:t>2021/9/15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EC25C-B325-4054-B08F-BCD64D66D6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74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20210915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59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52" y="1381605"/>
            <a:ext cx="8302654" cy="38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671" y="491882"/>
            <a:ext cx="5746871" cy="597880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465401" y="1747261"/>
            <a:ext cx="786268" cy="3785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649220" y="3040235"/>
            <a:ext cx="3778938" cy="4410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649220" y="4453661"/>
            <a:ext cx="3778938" cy="4410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74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92" y="207872"/>
            <a:ext cx="6948122" cy="647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451113"/>
            <a:ext cx="7778305" cy="59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1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264" y="365126"/>
            <a:ext cx="6669751" cy="624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5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981" y="1872200"/>
            <a:ext cx="7833169" cy="3852992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085065" y="4111888"/>
            <a:ext cx="1432754" cy="4135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3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19936"/>
            <a:ext cx="7950402" cy="39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38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475" y="1863599"/>
            <a:ext cx="7730398" cy="4088737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1060004" y="2312209"/>
            <a:ext cx="1013413" cy="2620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27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44" y="1825625"/>
            <a:ext cx="7735712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170665" y="4519583"/>
            <a:ext cx="366925" cy="1921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170665" y="4288547"/>
            <a:ext cx="926048" cy="1921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170665" y="3932781"/>
            <a:ext cx="926048" cy="1921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83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96996"/>
            <a:ext cx="7886700" cy="38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5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225" y="1138368"/>
            <a:ext cx="7807984" cy="4691659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857921" y="3494522"/>
            <a:ext cx="1345391" cy="2096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748232" y="5079675"/>
            <a:ext cx="3173220" cy="4283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285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21217"/>
            <a:ext cx="7886700" cy="37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6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76153"/>
            <a:ext cx="7886700" cy="40502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84727" y="2304587"/>
            <a:ext cx="454651" cy="811364"/>
          </a:xfrm>
          <a:solidFill>
            <a:schemeClr val="accent3">
              <a:lumMod val="50000"/>
            </a:schemeClr>
          </a:solidFill>
        </p:spPr>
        <p:txBody>
          <a:bodyPr/>
          <a:lstStyle/>
          <a:p>
            <a:r>
              <a:rPr lang="zh-TW" altLang="en-US" sz="2400" dirty="0" smtClean="0">
                <a:solidFill>
                  <a:schemeClr val="bg1"/>
                </a:solidFill>
              </a:rPr>
              <a:t>登入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904052" y="2304587"/>
            <a:ext cx="454651" cy="81136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dirty="0" smtClean="0">
                <a:solidFill>
                  <a:schemeClr val="bg1"/>
                </a:solidFill>
              </a:rPr>
              <a:t>註冊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6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788" y="365126"/>
            <a:ext cx="6709207" cy="598325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725727" y="2219022"/>
            <a:ext cx="1846273" cy="1921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725727" y="2645159"/>
            <a:ext cx="2207374" cy="1921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2773291" y="3926484"/>
            <a:ext cx="1846273" cy="1921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725727" y="4327868"/>
            <a:ext cx="1753086" cy="2499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62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077" r="74770"/>
          <a:stretch/>
        </p:blipFill>
        <p:spPr>
          <a:xfrm>
            <a:off x="1815359" y="592269"/>
            <a:ext cx="5513282" cy="576776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815359" y="3960459"/>
            <a:ext cx="892896" cy="4542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815359" y="5219458"/>
            <a:ext cx="892896" cy="4183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48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945" y="945291"/>
            <a:ext cx="5950739" cy="482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7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223" y="938604"/>
            <a:ext cx="5391943" cy="4408013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1677371" y="4863210"/>
            <a:ext cx="1246379" cy="63483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8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922" y="1231754"/>
            <a:ext cx="8056428" cy="507605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708255" y="3372212"/>
            <a:ext cx="2306384" cy="2679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574298" y="4634394"/>
            <a:ext cx="3942986" cy="2229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476" y="1348830"/>
            <a:ext cx="8001429" cy="48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34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3</Words>
  <Application>Microsoft Office PowerPoint</Application>
  <PresentationFormat>如螢幕大小 (4:3)</PresentationFormat>
  <Paragraphs>3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新細明體</vt:lpstr>
      <vt:lpstr>Arial</vt:lpstr>
      <vt:lpstr>Calibri</vt:lpstr>
      <vt:lpstr>Calibri Light</vt:lpstr>
      <vt:lpstr>Office 佈景主題</vt:lpstr>
      <vt:lpstr>20210915</vt:lpstr>
      <vt:lpstr>PowerPoint 簡報</vt:lpstr>
      <vt:lpstr>登入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9</cp:revision>
  <dcterms:created xsi:type="dcterms:W3CDTF">2021-09-15T01:28:36Z</dcterms:created>
  <dcterms:modified xsi:type="dcterms:W3CDTF">2021-09-15T03:36:23Z</dcterms:modified>
</cp:coreProperties>
</file>